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8" r:id="rId7"/>
    <p:sldId id="265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ppsoft.mbc_cadran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playlist?list=PL6vwnYqeyq0uk8KIckA71ZQYVs7A-ZUvF" TargetMode="External"/><Relationship Id="rId4" Type="http://schemas.openxmlformats.org/officeDocument/2006/relationships/hyperlink" Target="http://www.mobilecollections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291181" cy="3329581"/>
          </a:xfrm>
        </p:spPr>
        <p:txBody>
          <a:bodyPr/>
          <a:lstStyle/>
          <a:p>
            <a:r>
              <a:rPr lang="fr-FR" sz="6600" b="1" dirty="0" smtClean="0"/>
              <a:t>MC - Cadrans Solaires</a:t>
            </a:r>
            <a:endParaRPr lang="fr-FR" sz="6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184799" cy="861420"/>
          </a:xfrm>
        </p:spPr>
        <p:txBody>
          <a:bodyPr/>
          <a:lstStyle/>
          <a:p>
            <a:r>
              <a:rPr lang="fr-FR" dirty="0" smtClean="0"/>
              <a:t>Pascal </a:t>
            </a:r>
            <a:r>
              <a:rPr lang="fr-FR" dirty="0" err="1" smtClean="0"/>
              <a:t>Prevost</a:t>
            </a:r>
            <a:endParaRPr lang="fr-FR" dirty="0" smtClean="0"/>
          </a:p>
          <a:p>
            <a:r>
              <a:rPr lang="fr-FR" sz="1100" dirty="0" smtClean="0"/>
              <a:t>3 Octobre 2015</a:t>
            </a:r>
            <a:endParaRPr lang="fr-FR" sz="1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55" y="274865"/>
            <a:ext cx="3420530" cy="34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3163"/>
            <a:ext cx="3735235" cy="63145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MC Cadrans Solaires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215" y="364672"/>
            <a:ext cx="1072242" cy="107224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362097" y="2134281"/>
            <a:ext cx="8345489" cy="419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400" dirty="0" smtClean="0"/>
              <a:t>Application Android permettant de consulter la base de données des cadrans solaires de la CCS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Disponible sur smartphones et tablettes Android 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02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" y="823163"/>
            <a:ext cx="3735235" cy="63145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MC Cadrans Solaires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215" y="364672"/>
            <a:ext cx="1072242" cy="107224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362097" y="2134281"/>
            <a:ext cx="8345489" cy="419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400" dirty="0"/>
              <a:t>Les catalogues sont organisés par </a:t>
            </a:r>
            <a:r>
              <a:rPr lang="fr-FR" sz="2400" dirty="0" smtClean="0"/>
              <a:t>département </a:t>
            </a:r>
            <a:r>
              <a:rPr lang="fr-FR" sz="2400" dirty="0"/>
              <a:t>puis par </a:t>
            </a:r>
            <a:r>
              <a:rPr lang="fr-FR" sz="2400" dirty="0" smtClean="0"/>
              <a:t>ville </a:t>
            </a:r>
            <a:r>
              <a:rPr lang="fr-FR" sz="2400" dirty="0"/>
              <a:t>puis par </a:t>
            </a:r>
            <a:r>
              <a:rPr lang="fr-FR" sz="2400" dirty="0" smtClean="0"/>
              <a:t>cadran solaire</a:t>
            </a: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Téléchargement des catalogues de cadrans solaires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100 catalogues disponibles, un par département français.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/>
              <a:t>Consultation </a:t>
            </a:r>
            <a:r>
              <a:rPr lang="fr-FR" sz="2400" dirty="0" smtClean="0"/>
              <a:t>des </a:t>
            </a:r>
            <a:r>
              <a:rPr lang="fr-FR" sz="2400" dirty="0"/>
              <a:t>catalogues </a:t>
            </a:r>
            <a:r>
              <a:rPr lang="fr-FR" sz="2400" dirty="0" smtClean="0"/>
              <a:t>des </a:t>
            </a:r>
            <a:r>
              <a:rPr lang="fr-FR" sz="2400" dirty="0"/>
              <a:t>cadrans </a:t>
            </a:r>
            <a:r>
              <a:rPr lang="fr-FR" sz="2400" dirty="0" smtClean="0"/>
              <a:t>solaires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38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8703"/>
            <a:ext cx="3735235" cy="631453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fr-FR" sz="4400" dirty="0"/>
              <a:t>MC Cadrans Solaires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362097" y="2134281"/>
            <a:ext cx="8345489" cy="419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400" dirty="0" smtClean="0"/>
              <a:t>Création de catalogues personnels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Création de fiches de description d’un cadran solaire</a:t>
            </a:r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320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" y="823163"/>
            <a:ext cx="3735235" cy="63145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MC Cadrans Solaires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215" y="364672"/>
            <a:ext cx="1072242" cy="107224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362097" y="2134281"/>
            <a:ext cx="8345489" cy="419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400" dirty="0" smtClean="0"/>
              <a:t>Partage par E-Mail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Partage sur les réseaux sociaux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1863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MC Cadrans Solaires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215" y="364672"/>
            <a:ext cx="1072242" cy="107224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362097" y="2134281"/>
            <a:ext cx="8345489" cy="419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Synthèse</a:t>
            </a:r>
          </a:p>
          <a:p>
            <a:endParaRPr lang="fr-FR" sz="2400" b="1" u="sng" dirty="0" smtClean="0"/>
          </a:p>
          <a:p>
            <a:pPr marL="342900" indent="-342900">
              <a:buFontTx/>
              <a:buChar char="-"/>
            </a:pPr>
            <a:r>
              <a:rPr lang="fr-FR" sz="2400" dirty="0"/>
              <a:t>Disponible sur smartphones et tablettes Android 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Téléchargement des catalogues de cadrans solaires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Consultation des </a:t>
            </a:r>
            <a:r>
              <a:rPr lang="fr-FR" sz="2400" dirty="0"/>
              <a:t>catalogues </a:t>
            </a:r>
            <a:r>
              <a:rPr lang="fr-FR" sz="2400" dirty="0" smtClean="0"/>
              <a:t>des </a:t>
            </a:r>
            <a:r>
              <a:rPr lang="fr-FR" sz="2400" dirty="0"/>
              <a:t>cadrans </a:t>
            </a:r>
            <a:r>
              <a:rPr lang="fr-FR" sz="2400" dirty="0" smtClean="0"/>
              <a:t>solaires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Création </a:t>
            </a:r>
            <a:r>
              <a:rPr lang="fr-FR" sz="2400" dirty="0"/>
              <a:t>de catalogues </a:t>
            </a:r>
            <a:r>
              <a:rPr lang="fr-FR" sz="2400" dirty="0" smtClean="0"/>
              <a:t>personnels</a:t>
            </a:r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Partage </a:t>
            </a:r>
            <a:r>
              <a:rPr lang="fr-FR" sz="2400" dirty="0"/>
              <a:t>par E-Mail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3163"/>
            <a:ext cx="3735235" cy="63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627" y="2965560"/>
            <a:ext cx="1867040" cy="3664645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572" y="2970551"/>
            <a:ext cx="1867040" cy="36646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1" y="2970552"/>
            <a:ext cx="1867040" cy="3664644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99286" y="1361224"/>
            <a:ext cx="331091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b="1" dirty="0" smtClean="0"/>
              <a:t>1</a:t>
            </a:r>
          </a:p>
          <a:p>
            <a:pPr algn="ctr"/>
            <a:r>
              <a:rPr lang="fr-FR" sz="2000" dirty="0" smtClean="0"/>
              <a:t>Achetez l’appli</a:t>
            </a:r>
          </a:p>
          <a:p>
            <a:pPr algn="ctr"/>
            <a:r>
              <a:rPr lang="fr-FR" sz="2000" dirty="0" smtClean="0"/>
              <a:t>sur le Play Store</a:t>
            </a:r>
          </a:p>
          <a:p>
            <a:pPr algn="ctr"/>
            <a:r>
              <a:rPr lang="fr-FR" sz="2000" dirty="0" smtClean="0"/>
              <a:t>2,99 €</a:t>
            </a:r>
            <a:endParaRPr lang="fr-FR" sz="20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803697" y="1361224"/>
            <a:ext cx="331091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b="1" dirty="0" smtClean="0"/>
              <a:t>3</a:t>
            </a:r>
            <a:endParaRPr lang="fr-FR" sz="2800" b="1" dirty="0" smtClean="0"/>
          </a:p>
          <a:p>
            <a:pPr algn="ctr"/>
            <a:r>
              <a:rPr lang="fr-FR" sz="2000" dirty="0" smtClean="0"/>
              <a:t>Activez la version Premium en saisissant le code</a:t>
            </a:r>
            <a:endParaRPr lang="fr-FR" sz="20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50637" y="1361224"/>
            <a:ext cx="331091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b="1" dirty="0" smtClean="0"/>
              <a:t>2</a:t>
            </a:r>
            <a:endParaRPr lang="fr-FR" sz="2800" b="1" dirty="0" smtClean="0"/>
          </a:p>
          <a:p>
            <a:pPr algn="ctr"/>
            <a:r>
              <a:rPr lang="fr-FR" sz="2000" dirty="0" smtClean="0"/>
              <a:t>Demandez le code</a:t>
            </a:r>
          </a:p>
          <a:p>
            <a:pPr algn="ctr"/>
            <a:r>
              <a:rPr lang="fr-FR" sz="2000" dirty="0" smtClean="0"/>
              <a:t>d’activation </a:t>
            </a:r>
          </a:p>
          <a:p>
            <a:pPr algn="ctr"/>
            <a:r>
              <a:rPr lang="fr-FR" sz="2000" dirty="0" smtClean="0"/>
              <a:t>à Ph. </a:t>
            </a:r>
            <a:r>
              <a:rPr lang="fr-FR" sz="2000" dirty="0" err="1" smtClean="0"/>
              <a:t>Sauvageot</a:t>
            </a:r>
            <a:endParaRPr lang="fr-FR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695" y="2965560"/>
            <a:ext cx="1867041" cy="3664645"/>
          </a:xfrm>
          <a:prstGeom prst="rect">
            <a:avLst/>
          </a:prstGeom>
        </p:spPr>
      </p:pic>
      <p:sp>
        <p:nvSpPr>
          <p:cNvPr id="12" name="Flèche vers le haut 11"/>
          <p:cNvSpPr/>
          <p:nvPr/>
        </p:nvSpPr>
        <p:spPr>
          <a:xfrm rot="5400000">
            <a:off x="3909252" y="5003464"/>
            <a:ext cx="350432" cy="52145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haut 13"/>
          <p:cNvSpPr/>
          <p:nvPr/>
        </p:nvSpPr>
        <p:spPr>
          <a:xfrm rot="16200000">
            <a:off x="11505247" y="3990146"/>
            <a:ext cx="350434" cy="521455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MC Cadrans Solaires</a:t>
            </a:r>
          </a:p>
        </p:txBody>
      </p:sp>
      <p:sp>
        <p:nvSpPr>
          <p:cNvPr id="16" name="Flèche vers le haut 15"/>
          <p:cNvSpPr/>
          <p:nvPr/>
        </p:nvSpPr>
        <p:spPr>
          <a:xfrm rot="5400000">
            <a:off x="7047057" y="5003464"/>
            <a:ext cx="350432" cy="52145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23163"/>
            <a:ext cx="3735235" cy="631453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fr-FR" sz="4400" dirty="0"/>
              <a:t>MC Cadrans Solaires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362097" y="2134281"/>
            <a:ext cx="8345489" cy="419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400" dirty="0" smtClean="0"/>
              <a:t>Disponible dans le Play Store : </a:t>
            </a:r>
            <a:r>
              <a:rPr lang="fr-FR" sz="1400" dirty="0" smtClean="0">
                <a:hlinkClick r:id="rId3"/>
              </a:rPr>
              <a:t>https</a:t>
            </a:r>
            <a:r>
              <a:rPr lang="fr-FR" sz="1400" dirty="0">
                <a:hlinkClick r:id="rId3"/>
              </a:rPr>
              <a:t>://</a:t>
            </a:r>
            <a:r>
              <a:rPr lang="fr-FR" sz="1400" dirty="0" smtClean="0">
                <a:hlinkClick r:id="rId3"/>
              </a:rPr>
              <a:t>play.google.com/store/apps/details?id=com.ppsoft.mbc_cadrans</a:t>
            </a:r>
            <a:endParaRPr lang="fr-FR" sz="1400" dirty="0" smtClean="0"/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Site Web : </a:t>
            </a:r>
            <a:r>
              <a:rPr lang="fr-FR" sz="1400" dirty="0" smtClean="0">
                <a:hlinkClick r:id="rId4"/>
              </a:rPr>
              <a:t>www.mobilecollections.fr</a:t>
            </a:r>
            <a:endParaRPr lang="fr-FR" sz="1400" dirty="0" smtClean="0"/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Vidéos sur </a:t>
            </a:r>
            <a:r>
              <a:rPr lang="fr-FR" sz="2400" dirty="0" err="1" smtClean="0"/>
              <a:t>Youtube</a:t>
            </a:r>
            <a:r>
              <a:rPr lang="fr-FR" sz="2400" dirty="0"/>
              <a:t> : </a:t>
            </a:r>
            <a:r>
              <a:rPr lang="fr-FR" sz="1400" dirty="0">
                <a:hlinkClick r:id="rId5"/>
              </a:rPr>
              <a:t>https://</a:t>
            </a:r>
            <a:r>
              <a:rPr lang="fr-FR" sz="1400" dirty="0" smtClean="0">
                <a:hlinkClick r:id="rId5"/>
              </a:rPr>
              <a:t>www.youtube.com/playlist?list=PL6vwnYqeyq0uk8KIckA71ZQYVs7A-ZUvF</a:t>
            </a:r>
            <a:r>
              <a:rPr lang="fr-FR" sz="1400" dirty="0" smtClean="0"/>
              <a:t> </a:t>
            </a:r>
          </a:p>
          <a:p>
            <a:pPr marL="342900" indent="-342900">
              <a:buFontTx/>
              <a:buChar char="-"/>
            </a:pPr>
            <a:endParaRPr lang="fr-FR" sz="1400" dirty="0"/>
          </a:p>
          <a:p>
            <a:pPr marL="342900" indent="-342900">
              <a:buFontTx/>
              <a:buChar char="-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850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Autres applications</a:t>
            </a:r>
            <a:endParaRPr lang="fr-FR" sz="4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78" y="2869639"/>
            <a:ext cx="1809078" cy="35508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871" y="2869639"/>
            <a:ext cx="1809079" cy="35508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465" y="2869639"/>
            <a:ext cx="1809079" cy="35508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654" y="2869639"/>
            <a:ext cx="1809079" cy="35508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059" y="2869639"/>
            <a:ext cx="1809079" cy="3550877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26145" y="1760172"/>
            <a:ext cx="2411453" cy="100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MC-Timbres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algn="ctr"/>
            <a:r>
              <a:rPr lang="fr-FR" sz="1600" dirty="0" smtClean="0"/>
              <a:t>Collection de timbres</a:t>
            </a:r>
            <a:endParaRPr lang="fr-FR" sz="16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452308" y="1760172"/>
            <a:ext cx="2509159" cy="100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MC-Capsules</a:t>
            </a:r>
          </a:p>
          <a:p>
            <a:pPr algn="ctr"/>
            <a:r>
              <a:rPr lang="fr-FR" sz="1600" dirty="0" smtClean="0"/>
              <a:t>Collection de capsules de Champagne</a:t>
            </a:r>
            <a:endParaRPr lang="fr-FR" sz="16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909335" y="1760172"/>
            <a:ext cx="2411453" cy="100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MC-Monnaies</a:t>
            </a:r>
          </a:p>
          <a:p>
            <a:pPr algn="ctr"/>
            <a:r>
              <a:rPr lang="fr-FR" sz="1600" dirty="0" smtClean="0"/>
              <a:t>Collection de pièces et de billets</a:t>
            </a:r>
            <a:endParaRPr lang="fr-FR" sz="16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203223" y="1760172"/>
            <a:ext cx="2606864" cy="100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MC-Collections</a:t>
            </a:r>
          </a:p>
          <a:p>
            <a:pPr algn="ctr"/>
            <a:r>
              <a:rPr lang="fr-FR" sz="1600" dirty="0" smtClean="0"/>
              <a:t>Tous les types de collections</a:t>
            </a:r>
            <a:endParaRPr lang="fr-FR" sz="16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9692522" y="1760172"/>
            <a:ext cx="2411453" cy="100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MC-Voitures</a:t>
            </a:r>
          </a:p>
          <a:p>
            <a:pPr algn="ctr"/>
            <a:r>
              <a:rPr lang="fr-FR" sz="1600" dirty="0" smtClean="0"/>
              <a:t>Collection de voitures miniatures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788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</TotalTime>
  <Words>208</Words>
  <Application>Microsoft Office PowerPoint</Application>
  <PresentationFormat>Grand écran</PresentationFormat>
  <Paragraphs>63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MC - Cadrans Solaires</vt:lpstr>
      <vt:lpstr>MC Cadrans Solaires</vt:lpstr>
      <vt:lpstr>MC Cadrans Solaires</vt:lpstr>
      <vt:lpstr>MC Cadrans Solaires</vt:lpstr>
      <vt:lpstr>MC Cadrans Solaires</vt:lpstr>
      <vt:lpstr>MC Cadrans Solaires</vt:lpstr>
      <vt:lpstr>MC Cadrans Solaires</vt:lpstr>
      <vt:lpstr>MC Cadrans Solaires</vt:lpstr>
      <vt:lpstr>Autres applications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Cadrans Solaires</dc:title>
  <dc:creator>Pascal PREVOST</dc:creator>
  <cp:lastModifiedBy>Pascal PREVOST</cp:lastModifiedBy>
  <cp:revision>19</cp:revision>
  <dcterms:created xsi:type="dcterms:W3CDTF">2015-09-12T11:35:33Z</dcterms:created>
  <dcterms:modified xsi:type="dcterms:W3CDTF">2015-10-03T05:02:54Z</dcterms:modified>
</cp:coreProperties>
</file>